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3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4419AD-FA41-4EFE-9EF3-29F4D112FC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3F1A0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a-DK" dirty="0"/>
          </a:p>
        </p:txBody>
      </p:sp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Differences – Unspecified psychosis </a:t>
            </a:r>
          </a:p>
        </p:txBody>
      </p:sp>
      <p:sp>
        <p:nvSpPr>
          <p:cNvPr id="58374" name="Content Placeholder 5"/>
          <p:cNvSpPr>
            <a:spLocks noGrp="1"/>
          </p:cNvSpPr>
          <p:nvPr>
            <p:ph idx="20"/>
          </p:nvPr>
        </p:nvSpPr>
        <p:spPr>
          <a:xfrm>
            <a:off x="838201" y="2107096"/>
            <a:ext cx="4591050" cy="4415215"/>
          </a:xfrm>
        </p:spPr>
        <p:txBody>
          <a:bodyPr>
            <a:normAutofit/>
          </a:bodyPr>
          <a:lstStyle/>
          <a:p>
            <a:r>
              <a:rPr lang="en-US" altLang="en-US" sz="1800" dirty="0"/>
              <a:t>Unspecified nonorganic psychosis</a:t>
            </a:r>
          </a:p>
          <a:p>
            <a:pPr lvl="1"/>
            <a:r>
              <a:rPr lang="en-US" altLang="en-US" sz="1600" dirty="0"/>
              <a:t>Includes Psychosis NOS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E4AA7-0365-4889-AFBC-EFE5AD14837E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129528" y="2138781"/>
            <a:ext cx="5419725" cy="441521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1800" dirty="0"/>
              <a:t>Included within </a:t>
            </a:r>
            <a:r>
              <a:rPr lang="en-US" altLang="en-US" sz="1800" dirty="0">
                <a:solidFill>
                  <a:schemeClr val="accent2">
                    <a:lumMod val="75000"/>
                  </a:schemeClr>
                </a:solidFill>
              </a:rPr>
              <a:t>“Other specified schizophrenia or other primary psychotic disorders” (6A2Y)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1800" dirty="0"/>
              <a:t>“Schizophrenia or other primary psychotic disorders, unspecified” (6A2Z)</a:t>
            </a:r>
          </a:p>
          <a:p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CE718-BE46-45EB-A46B-676F991D6B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7" name="Group 6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8" name="Rectangle 7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ICD-11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1" name="Rectangle 10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ICD-10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97617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41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Unspecified psychosis 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2022-02-23T12:10:55Z</dcterms:modified>
</cp:coreProperties>
</file>